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19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34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사용자 지정</PresentationFormat>
  <Paragraphs>19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강민혁[ 학부휴학 / 산업경영공학부 ]</cp:lastModifiedBy>
  <cp:revision>1</cp:revision>
  <dcterms:created xsi:type="dcterms:W3CDTF">2023-11-16T05:59:40Z</dcterms:created>
  <dcterms:modified xsi:type="dcterms:W3CDTF">2023-11-16T06:04:46Z</dcterms:modified>
</cp:coreProperties>
</file>